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6/15/15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6/15/15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6/15/15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6/15/15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6/15/15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6/15/15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6/15/15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6/15/15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6/15/15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6/15/15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Welcome to my POL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49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Topics I will be discussing:</a:t>
            </a:r>
          </a:p>
          <a:p>
            <a:r>
              <a:rPr lang="en-US" dirty="0" smtClean="0"/>
              <a:t>Revision</a:t>
            </a:r>
          </a:p>
          <a:p>
            <a:r>
              <a:rPr lang="en-US" dirty="0" smtClean="0"/>
              <a:t>HTHI learner </a:t>
            </a:r>
          </a:p>
          <a:p>
            <a:r>
              <a:rPr lang="en-US" dirty="0" smtClean="0"/>
              <a:t>Most proud moment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77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Great </a:t>
            </a:r>
            <a:r>
              <a:rPr lang="en-US" dirty="0"/>
              <a:t>D</a:t>
            </a:r>
            <a:r>
              <a:rPr lang="en-US" dirty="0" smtClean="0"/>
              <a:t>ionysus Play Project. </a:t>
            </a:r>
          </a:p>
          <a:p>
            <a:r>
              <a:rPr lang="en-US" dirty="0" smtClean="0"/>
              <a:t>Each group had to create an idea for a play that the whole class could agree on</a:t>
            </a:r>
          </a:p>
          <a:p>
            <a:r>
              <a:rPr lang="en-US" dirty="0" smtClean="0"/>
              <a:t>Each group had to create a storyboard and script of play</a:t>
            </a:r>
          </a:p>
          <a:p>
            <a:r>
              <a:rPr lang="en-US" dirty="0" smtClean="0"/>
              <a:t>Artifact: Tri fold board (storyboard)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116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HTHI learner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 learn best at school</a:t>
            </a:r>
          </a:p>
          <a:p>
            <a:r>
              <a:rPr lang="en-US" dirty="0" smtClean="0"/>
              <a:t>How I experienced success</a:t>
            </a:r>
          </a:p>
          <a:p>
            <a:r>
              <a:rPr lang="en-US" dirty="0" smtClean="0"/>
              <a:t>What academic skills are more difficult for me</a:t>
            </a:r>
          </a:p>
          <a:p>
            <a:r>
              <a:rPr lang="en-US" dirty="0" smtClean="0"/>
              <a:t>What I’m going to do in 10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r>
              <a:rPr lang="en-US" dirty="0" smtClean="0"/>
              <a:t>Artifact: POW 1 and 15, </a:t>
            </a:r>
            <a:r>
              <a:rPr lang="en-US" dirty="0" err="1" smtClean="0"/>
              <a:t>Alvins</a:t>
            </a:r>
            <a:r>
              <a:rPr lang="en-US" dirty="0" smtClean="0"/>
              <a:t> Plight 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933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Proud </a:t>
            </a:r>
            <a:r>
              <a:rPr lang="en-US" dirty="0"/>
              <a:t>M</a:t>
            </a:r>
            <a:r>
              <a:rPr lang="en-US" dirty="0" smtClean="0"/>
              <a:t>oment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San </a:t>
            </a:r>
            <a:r>
              <a:rPr lang="en-US" dirty="0"/>
              <a:t>D</a:t>
            </a:r>
            <a:r>
              <a:rPr lang="en-US" dirty="0" smtClean="0"/>
              <a:t>iego through the lens project</a:t>
            </a:r>
          </a:p>
          <a:p>
            <a:r>
              <a:rPr lang="en-US" dirty="0" smtClean="0"/>
              <a:t>Each group researched, interviewed people, took pictures and explored their neighborhood</a:t>
            </a:r>
          </a:p>
          <a:p>
            <a:r>
              <a:rPr lang="en-US" dirty="0" smtClean="0"/>
              <a:t>Artifact: San Diego Through The Lens movie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02667" y="2243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33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 for 10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r>
              <a:rPr lang="en-US" dirty="0" smtClean="0"/>
              <a:t>Advice for incoming 9</a:t>
            </a:r>
            <a:r>
              <a:rPr lang="en-US" baseline="30000" dirty="0" smtClean="0"/>
              <a:t>th</a:t>
            </a:r>
            <a:r>
              <a:rPr lang="en-US" dirty="0" smtClean="0"/>
              <a:t> graders </a:t>
            </a:r>
          </a:p>
          <a:p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69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53</TotalTime>
  <Words>142</Words>
  <Application>Microsoft Macintosh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Expo</vt:lpstr>
      <vt:lpstr>POL Presentation</vt:lpstr>
      <vt:lpstr>Introduction </vt:lpstr>
      <vt:lpstr>Revision </vt:lpstr>
      <vt:lpstr>HTHI learner </vt:lpstr>
      <vt:lpstr>Most Proud Moment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2015-06-15T03:10:39Z</dcterms:created>
  <dcterms:modified xsi:type="dcterms:W3CDTF">2015-06-16T04:50:37Z</dcterms:modified>
</cp:coreProperties>
</file>